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4CF77E-7BB4-4032-8129-C9BF52807566}" type="datetimeFigureOut">
              <a:rPr lang="en-US" smtClean="0"/>
              <a:pPr/>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4AA62-E086-4ED8-A423-E6CB1D5C5E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4CF77E-7BB4-4032-8129-C9BF52807566}" type="datetimeFigureOut">
              <a:rPr lang="en-US" smtClean="0"/>
              <a:pPr/>
              <a:t>11/21/2011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4AA62-E086-4ED8-A423-E6CB1D5C5E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wmf"/><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image" Target="../media/image7.wmf"/><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The Bees are Back</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t>by: Sofia </a:t>
            </a:r>
            <a:endParaRPr lang="en-US" dirty="0"/>
          </a:p>
        </p:txBody>
      </p:sp>
      <p:pic>
        <p:nvPicPr>
          <p:cNvPr id="2050" name="Picture 2" descr="C:\Documents and Settings\Administrator\Local Settings\Temporary Internet Files\Content.IE5\5G1MFB4E\MC900215112[1].wmf"/>
          <p:cNvPicPr>
            <a:picLocks noChangeAspect="1" noChangeArrowheads="1"/>
          </p:cNvPicPr>
          <p:nvPr/>
        </p:nvPicPr>
        <p:blipFill>
          <a:blip r:embed="rId2" cstate="print"/>
          <a:srcRect/>
          <a:stretch>
            <a:fillRect/>
          </a:stretch>
        </p:blipFill>
        <p:spPr bwMode="auto">
          <a:xfrm>
            <a:off x="6477000" y="3200400"/>
            <a:ext cx="1905000" cy="2121529"/>
          </a:xfrm>
          <a:prstGeom prst="rect">
            <a:avLst/>
          </a:prstGeom>
          <a:noFill/>
        </p:spPr>
      </p:pic>
      <p:pic>
        <p:nvPicPr>
          <p:cNvPr id="2051" name="Picture 3"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5334000" y="4267200"/>
            <a:ext cx="911657" cy="789127"/>
          </a:xfrm>
          <a:prstGeom prst="rect">
            <a:avLst/>
          </a:prstGeom>
          <a:noFill/>
        </p:spPr>
      </p:pic>
      <p:pic>
        <p:nvPicPr>
          <p:cNvPr id="2052" name="Picture 4"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6172200" y="5715000"/>
            <a:ext cx="911657" cy="789127"/>
          </a:xfrm>
          <a:prstGeom prst="rect">
            <a:avLst/>
          </a:prstGeom>
          <a:noFill/>
        </p:spPr>
      </p:pic>
      <p:pic>
        <p:nvPicPr>
          <p:cNvPr id="2053" name="Picture 5"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3276600" y="5638800"/>
            <a:ext cx="911657" cy="789127"/>
          </a:xfrm>
          <a:prstGeom prst="rect">
            <a:avLst/>
          </a:prstGeom>
          <a:noFill/>
        </p:spPr>
      </p:pic>
      <p:pic>
        <p:nvPicPr>
          <p:cNvPr id="2054" name="Picture 6"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1371600" y="5334000"/>
            <a:ext cx="911657" cy="789127"/>
          </a:xfrm>
          <a:prstGeom prst="rect">
            <a:avLst/>
          </a:prstGeom>
          <a:noFill/>
        </p:spPr>
      </p:pic>
      <p:pic>
        <p:nvPicPr>
          <p:cNvPr id="2055" name="Picture 7"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2667000" y="4419600"/>
            <a:ext cx="911657" cy="789127"/>
          </a:xfrm>
          <a:prstGeom prst="rect">
            <a:avLst/>
          </a:prstGeom>
          <a:noFill/>
        </p:spPr>
      </p:pic>
      <p:pic>
        <p:nvPicPr>
          <p:cNvPr id="2056" name="Picture 8"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4038600" y="4724400"/>
            <a:ext cx="911657" cy="789127"/>
          </a:xfrm>
          <a:prstGeom prst="rect">
            <a:avLst/>
          </a:prstGeom>
          <a:noFill/>
        </p:spPr>
      </p:pic>
      <p:pic>
        <p:nvPicPr>
          <p:cNvPr id="2057" name="Picture 9" descr="C:\Documents and Settings\Administrator\Local Settings\Temporary Internet Files\Content.IE5\XPGUOQSD\MC900349167[1].wmf"/>
          <p:cNvPicPr>
            <a:picLocks noChangeAspect="1" noChangeArrowheads="1"/>
          </p:cNvPicPr>
          <p:nvPr/>
        </p:nvPicPr>
        <p:blipFill>
          <a:blip r:embed="rId3" cstate="print"/>
          <a:srcRect/>
          <a:stretch>
            <a:fillRect/>
          </a:stretch>
        </p:blipFill>
        <p:spPr bwMode="auto">
          <a:xfrm>
            <a:off x="5029200" y="4800600"/>
            <a:ext cx="911657" cy="78912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did not </a:t>
            </a:r>
            <a:r>
              <a:rPr lang="en-US" smtClean="0"/>
              <a:t>have bees</a:t>
            </a:r>
            <a:endParaRPr lang="en-US"/>
          </a:p>
        </p:txBody>
      </p:sp>
      <p:sp>
        <p:nvSpPr>
          <p:cNvPr id="3" name="Content Placeholder 2"/>
          <p:cNvSpPr>
            <a:spLocks noGrp="1"/>
          </p:cNvSpPr>
          <p:nvPr>
            <p:ph idx="1"/>
          </p:nvPr>
        </p:nvSpPr>
        <p:spPr/>
        <p:txBody>
          <a:bodyPr/>
          <a:lstStyle/>
          <a:p>
            <a:r>
              <a:rPr lang="en-US" dirty="0" smtClean="0"/>
              <a:t>We  would not have fruits</a:t>
            </a:r>
          </a:p>
          <a:p>
            <a:r>
              <a:rPr lang="en-US" dirty="0" smtClean="0"/>
              <a:t>We would not have flowers</a:t>
            </a:r>
          </a:p>
          <a:p>
            <a:r>
              <a:rPr lang="en-US" dirty="0" smtClean="0"/>
              <a:t>There  will be no honey</a:t>
            </a:r>
          </a:p>
          <a:p>
            <a:r>
              <a:rPr lang="en-US" dirty="0" smtClean="0"/>
              <a:t>No pollinating</a:t>
            </a:r>
          </a:p>
          <a:p>
            <a:r>
              <a:rPr lang="en-US" dirty="0" smtClean="0"/>
              <a:t>So now you know why we need bees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Bee hive</a:t>
            </a:r>
            <a:endParaRPr lang="en-US" sz="3200" dirty="0"/>
          </a:p>
        </p:txBody>
      </p:sp>
      <p:sp>
        <p:nvSpPr>
          <p:cNvPr id="4" name="Text Placeholder 3"/>
          <p:cNvSpPr>
            <a:spLocks noGrp="1"/>
          </p:cNvSpPr>
          <p:nvPr>
            <p:ph type="body" sz="half" idx="2"/>
          </p:nvPr>
        </p:nvSpPr>
        <p:spPr/>
        <p:txBody>
          <a:bodyPr>
            <a:normAutofit/>
          </a:bodyPr>
          <a:lstStyle/>
          <a:p>
            <a:r>
              <a:rPr lang="en-US" sz="2400" dirty="0" smtClean="0"/>
              <a:t>This bee hive may not bee real but bee  hives are so important. They are so  </a:t>
            </a:r>
          </a:p>
          <a:p>
            <a:r>
              <a:rPr lang="en-US" sz="2400" dirty="0" smtClean="0"/>
              <a:t>Important because we would not have bees unless we have bee hives. </a:t>
            </a:r>
            <a:endParaRPr lang="en-US" sz="2400" dirty="0"/>
          </a:p>
        </p:txBody>
      </p:sp>
      <p:pic>
        <p:nvPicPr>
          <p:cNvPr id="1026" name="Picture 2" descr="C:\Documents and Settings\Administrator\Local Settings\Temporary Internet Files\Content.IE5\5G1MFB4E\MM900300511[1].gif"/>
          <p:cNvPicPr>
            <a:picLocks noGrp="1" noChangeAspect="1" noChangeArrowheads="1" noCrop="1"/>
          </p:cNvPicPr>
          <p:nvPr>
            <p:ph idx="1"/>
          </p:nvPr>
        </p:nvPicPr>
        <p:blipFill>
          <a:blip r:embed="rId2" cstate="print"/>
          <a:srcRect/>
          <a:stretch>
            <a:fillRect/>
          </a:stretch>
        </p:blipFill>
        <p:spPr bwMode="auto">
          <a:xfrm>
            <a:off x="4267200" y="0"/>
            <a:ext cx="4876800" cy="57912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Drone bee</a:t>
            </a:r>
            <a:endParaRPr lang="en-US" dirty="0"/>
          </a:p>
        </p:txBody>
      </p:sp>
      <p:sp>
        <p:nvSpPr>
          <p:cNvPr id="3" name="Content Placeholder 2"/>
          <p:cNvSpPr>
            <a:spLocks noGrp="1"/>
          </p:cNvSpPr>
          <p:nvPr>
            <p:ph idx="1"/>
          </p:nvPr>
        </p:nvSpPr>
        <p:spPr/>
        <p:txBody>
          <a:bodyPr/>
          <a:lstStyle/>
          <a:p>
            <a:pPr>
              <a:buNone/>
            </a:pPr>
            <a:r>
              <a:rPr lang="en-US" dirty="0" smtClean="0"/>
              <a:t>A drone bee dose his work not for himself but for  his fellow bees.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Worker bee</a:t>
            </a:r>
            <a:endParaRPr lang="en-US" dirty="0"/>
          </a:p>
        </p:txBody>
      </p:sp>
      <p:sp>
        <p:nvSpPr>
          <p:cNvPr id="3" name="Content Placeholder 2"/>
          <p:cNvSpPr>
            <a:spLocks noGrp="1"/>
          </p:cNvSpPr>
          <p:nvPr>
            <p:ph idx="1"/>
          </p:nvPr>
        </p:nvSpPr>
        <p:spPr/>
        <p:txBody>
          <a:bodyPr/>
          <a:lstStyle/>
          <a:p>
            <a:pPr>
              <a:buNone/>
            </a:pPr>
            <a:r>
              <a:rPr lang="en-US" dirty="0" smtClean="0"/>
              <a:t>The worker bee goes and finds food then goes back to the hive and tells the other bees.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Bee keeper/ Jimmy </a:t>
            </a:r>
            <a:r>
              <a:rPr lang="en-US" dirty="0" err="1" smtClean="0"/>
              <a:t>chalmers</a:t>
            </a:r>
            <a:endParaRPr lang="en-US" dirty="0" smtClean="0"/>
          </a:p>
          <a:p>
            <a:r>
              <a:rPr lang="en-US" dirty="0" smtClean="0"/>
              <a:t>Morgue file</a:t>
            </a:r>
          </a:p>
          <a:p>
            <a:r>
              <a:rPr lang="en-US" dirty="0" err="1" smtClean="0"/>
              <a:t>Ducksters</a:t>
            </a: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Local Settings\Temporary Internet Files\Content.IE5\XPGUOQSD\MC900438035[1].png"/>
          <p:cNvPicPr>
            <a:picLocks noChangeAspect="1" noChangeArrowheads="1"/>
          </p:cNvPicPr>
          <p:nvPr/>
        </p:nvPicPr>
        <p:blipFill>
          <a:blip r:embed="rId2" cstate="print"/>
          <a:srcRect/>
          <a:stretch>
            <a:fillRect/>
          </a:stretch>
        </p:blipFill>
        <p:spPr bwMode="auto">
          <a:xfrm>
            <a:off x="228600" y="228600"/>
            <a:ext cx="2743200" cy="3048000"/>
          </a:xfrm>
          <a:prstGeom prst="rect">
            <a:avLst/>
          </a:prstGeom>
          <a:noFill/>
        </p:spPr>
      </p:pic>
      <p:pic>
        <p:nvPicPr>
          <p:cNvPr id="1027" name="Picture 3" descr="C:\Documents and Settings\Administrator\Local Settings\Temporary Internet Files\Content.IE5\ORJGWBCI\MC900280482[1].wmf"/>
          <p:cNvPicPr>
            <a:picLocks noChangeAspect="1" noChangeArrowheads="1"/>
          </p:cNvPicPr>
          <p:nvPr/>
        </p:nvPicPr>
        <p:blipFill>
          <a:blip r:embed="rId3" cstate="print"/>
          <a:srcRect/>
          <a:stretch>
            <a:fillRect/>
          </a:stretch>
        </p:blipFill>
        <p:spPr bwMode="auto">
          <a:xfrm>
            <a:off x="6815750" y="228600"/>
            <a:ext cx="2328250" cy="2160760"/>
          </a:xfrm>
          <a:prstGeom prst="rect">
            <a:avLst/>
          </a:prstGeom>
          <a:noFill/>
        </p:spPr>
      </p:pic>
      <p:pic>
        <p:nvPicPr>
          <p:cNvPr id="1028" name="Picture 4" descr="C:\Documents and Settings\Administrator\Local Settings\Temporary Internet Files\Content.IE5\XPGUOQSD\MP900437385[1].jpg"/>
          <p:cNvPicPr>
            <a:picLocks noChangeAspect="1" noChangeArrowheads="1"/>
          </p:cNvPicPr>
          <p:nvPr/>
        </p:nvPicPr>
        <p:blipFill>
          <a:blip r:embed="rId4" cstate="print"/>
          <a:srcRect/>
          <a:stretch>
            <a:fillRect/>
          </a:stretch>
        </p:blipFill>
        <p:spPr bwMode="auto">
          <a:xfrm>
            <a:off x="685800" y="4191000"/>
            <a:ext cx="4273550" cy="2438400"/>
          </a:xfrm>
          <a:prstGeom prst="rect">
            <a:avLst/>
          </a:prstGeom>
          <a:noFill/>
        </p:spPr>
      </p:pic>
      <p:pic>
        <p:nvPicPr>
          <p:cNvPr id="1029" name="Picture 5" descr="C:\Documents and Settings\Administrator\Local Settings\Temporary Internet Files\Content.IE5\XPGUOQSD\MP900437385[1].jpg"/>
          <p:cNvPicPr>
            <a:picLocks noChangeAspect="1" noChangeArrowheads="1"/>
          </p:cNvPicPr>
          <p:nvPr/>
        </p:nvPicPr>
        <p:blipFill>
          <a:blip r:embed="rId4" cstate="print"/>
          <a:srcRect/>
          <a:stretch>
            <a:fillRect/>
          </a:stretch>
        </p:blipFill>
        <p:spPr bwMode="auto">
          <a:xfrm>
            <a:off x="609600" y="4267200"/>
            <a:ext cx="4273296" cy="1828800"/>
          </a:xfrm>
          <a:prstGeom prst="rect">
            <a:avLst/>
          </a:prstGeom>
          <a:noFill/>
        </p:spPr>
      </p:pic>
      <p:pic>
        <p:nvPicPr>
          <p:cNvPr id="1030" name="Picture 6" descr="C:\Documents and Settings\Administrator\Local Settings\Temporary Internet Files\Content.IE5\XPGUOQSD\MP900437385[1].jpg"/>
          <p:cNvPicPr>
            <a:picLocks noChangeAspect="1" noChangeArrowheads="1"/>
          </p:cNvPicPr>
          <p:nvPr/>
        </p:nvPicPr>
        <p:blipFill>
          <a:blip r:embed="rId4" cstate="print"/>
          <a:srcRect/>
          <a:stretch>
            <a:fillRect/>
          </a:stretch>
        </p:blipFill>
        <p:spPr bwMode="auto">
          <a:xfrm>
            <a:off x="457200" y="4038600"/>
            <a:ext cx="4495800" cy="2819400"/>
          </a:xfrm>
          <a:prstGeom prst="rect">
            <a:avLst/>
          </a:prstGeom>
          <a:noFill/>
        </p:spPr>
      </p:pic>
      <p:pic>
        <p:nvPicPr>
          <p:cNvPr id="1031" name="Picture 7" descr="C:\Documents and Settings\Administrator\Local Settings\Temporary Internet Files\Content.IE5\5G1MFB4E\MP900201230[1].jpg"/>
          <p:cNvPicPr>
            <a:picLocks noChangeAspect="1" noChangeArrowheads="1"/>
          </p:cNvPicPr>
          <p:nvPr/>
        </p:nvPicPr>
        <p:blipFill>
          <a:blip r:embed="rId5" cstate="print"/>
          <a:srcRect/>
          <a:stretch>
            <a:fillRect/>
          </a:stretch>
        </p:blipFill>
        <p:spPr bwMode="auto">
          <a:xfrm>
            <a:off x="4953000" y="4419600"/>
            <a:ext cx="3657600" cy="2438400"/>
          </a:xfrm>
          <a:prstGeom prst="rect">
            <a:avLst/>
          </a:prstGeom>
          <a:noFill/>
        </p:spPr>
      </p:pic>
      <p:pic>
        <p:nvPicPr>
          <p:cNvPr id="1032" name="Picture 8" descr="C:\Documents and Settings\Administrator\Local Settings\Temporary Internet Files\Content.IE5\ORJGWBCI\MC900353875[1].wmf"/>
          <p:cNvPicPr>
            <a:picLocks noChangeAspect="1" noChangeArrowheads="1"/>
          </p:cNvPicPr>
          <p:nvPr/>
        </p:nvPicPr>
        <p:blipFill>
          <a:blip r:embed="rId6" cstate="print"/>
          <a:srcRect/>
          <a:stretch>
            <a:fillRect/>
          </a:stretch>
        </p:blipFill>
        <p:spPr bwMode="auto">
          <a:xfrm>
            <a:off x="2667000" y="-228600"/>
            <a:ext cx="3965418" cy="2952939"/>
          </a:xfrm>
          <a:prstGeom prst="rect">
            <a:avLst/>
          </a:prstGeom>
          <a:noFill/>
        </p:spPr>
      </p:pic>
      <p:pic>
        <p:nvPicPr>
          <p:cNvPr id="1033" name="Picture 9" descr="C:\Documents and Settings\Administrator\Local Settings\Temporary Internet Files\Content.IE5\XPGUOQSD\MP900437336[1].jpg"/>
          <p:cNvPicPr>
            <a:picLocks noChangeAspect="1" noChangeArrowheads="1"/>
          </p:cNvPicPr>
          <p:nvPr/>
        </p:nvPicPr>
        <p:blipFill>
          <a:blip r:embed="rId7" cstate="print"/>
          <a:srcRect/>
          <a:stretch>
            <a:fillRect/>
          </a:stretch>
        </p:blipFill>
        <p:spPr bwMode="auto">
          <a:xfrm>
            <a:off x="1295400" y="6248400"/>
            <a:ext cx="6406896" cy="457200"/>
          </a:xfrm>
          <a:prstGeom prst="rect">
            <a:avLst/>
          </a:prstGeom>
          <a:noFill/>
        </p:spPr>
      </p:pic>
      <p:pic>
        <p:nvPicPr>
          <p:cNvPr id="1034" name="Picture 10" descr="C:\Documents and Settings\Administrator\Local Settings\Temporary Internet Files\Content.IE5\XPGUOQSD\MP900437336[1].jpg"/>
          <p:cNvPicPr>
            <a:picLocks noChangeAspect="1" noChangeArrowheads="1"/>
          </p:cNvPicPr>
          <p:nvPr/>
        </p:nvPicPr>
        <p:blipFill>
          <a:blip r:embed="rId7" cstate="print"/>
          <a:srcRect/>
          <a:stretch>
            <a:fillRect/>
          </a:stretch>
        </p:blipFill>
        <p:spPr bwMode="auto">
          <a:xfrm>
            <a:off x="3429000" y="3810000"/>
            <a:ext cx="6406896" cy="3657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bees are alive…</a:t>
            </a:r>
            <a:endParaRPr lang="en-US" dirty="0"/>
          </a:p>
        </p:txBody>
      </p:sp>
      <p:sp>
        <p:nvSpPr>
          <p:cNvPr id="3" name="Content Placeholder 2"/>
          <p:cNvSpPr>
            <a:spLocks noGrp="1"/>
          </p:cNvSpPr>
          <p:nvPr>
            <p:ph type="subTitle" idx="4294967295"/>
          </p:nvPr>
        </p:nvSpPr>
        <p:spPr>
          <a:xfrm>
            <a:off x="457200" y="1676400"/>
            <a:ext cx="6400800" cy="1752600"/>
          </a:xfrm>
        </p:spPr>
        <p:txBody>
          <a:bodyPr>
            <a:normAutofit fontScale="70000" lnSpcReduction="20000"/>
          </a:bodyPr>
          <a:lstStyle/>
          <a:p>
            <a:r>
              <a:rPr lang="en-US" b="1" dirty="0" smtClean="0"/>
              <a:t>Bees breath air</a:t>
            </a:r>
          </a:p>
          <a:p>
            <a:r>
              <a:rPr lang="en-US" b="1" dirty="0" smtClean="0"/>
              <a:t>Bees hatch  </a:t>
            </a:r>
          </a:p>
          <a:p>
            <a:r>
              <a:rPr lang="en-US" b="1" dirty="0" smtClean="0"/>
              <a:t>Bees eat</a:t>
            </a:r>
          </a:p>
          <a:p>
            <a:r>
              <a:rPr lang="en-US" b="1" dirty="0" smtClean="0"/>
              <a:t>Bees grow</a:t>
            </a:r>
          </a:p>
          <a:p>
            <a:r>
              <a:rPr lang="en-US" b="1" dirty="0" smtClean="0"/>
              <a:t>Bees die</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Bee diagram</a:t>
            </a:r>
            <a:endParaRPr lang="en-US" dirty="0"/>
          </a:p>
        </p:txBody>
      </p:sp>
      <p:pic>
        <p:nvPicPr>
          <p:cNvPr id="1026" name="Picture 2" descr="http://www.enchantedlearning.com/hgifs/Honeybee_bw.GIF"/>
          <p:cNvPicPr>
            <a:picLocks noChangeAspect="1" noChangeArrowheads="1"/>
          </p:cNvPicPr>
          <p:nvPr/>
        </p:nvPicPr>
        <p:blipFill>
          <a:blip r:embed="rId2" cstate="print"/>
          <a:srcRect/>
          <a:stretch>
            <a:fillRect/>
          </a:stretch>
        </p:blipFill>
        <p:spPr bwMode="auto">
          <a:xfrm>
            <a:off x="609600" y="1295400"/>
            <a:ext cx="7620000" cy="519985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types of bees</a:t>
            </a:r>
            <a:endParaRPr lang="en-US" dirty="0"/>
          </a:p>
        </p:txBody>
      </p:sp>
      <p:sp>
        <p:nvSpPr>
          <p:cNvPr id="3" name="Content Placeholder 2"/>
          <p:cNvSpPr>
            <a:spLocks noGrp="1"/>
          </p:cNvSpPr>
          <p:nvPr>
            <p:ph idx="1"/>
          </p:nvPr>
        </p:nvSpPr>
        <p:spPr/>
        <p:txBody>
          <a:bodyPr/>
          <a:lstStyle/>
          <a:p>
            <a:r>
              <a:rPr lang="en-US" dirty="0" smtClean="0"/>
              <a:t>Drone</a:t>
            </a:r>
          </a:p>
          <a:p>
            <a:r>
              <a:rPr lang="en-US" dirty="0" smtClean="0"/>
              <a:t>Worker</a:t>
            </a:r>
          </a:p>
          <a:p>
            <a:r>
              <a:rPr lang="en-US" dirty="0" smtClean="0"/>
              <a:t>Queen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Queen Bee</a:t>
            </a:r>
            <a:endParaRPr lang="en-US" dirty="0"/>
          </a:p>
        </p:txBody>
      </p:sp>
      <p:sp>
        <p:nvSpPr>
          <p:cNvPr id="7" name="TextBox 6"/>
          <p:cNvSpPr txBox="1"/>
          <p:nvPr/>
        </p:nvSpPr>
        <p:spPr>
          <a:xfrm>
            <a:off x="1066800" y="1600200"/>
            <a:ext cx="8077200" cy="1938992"/>
          </a:xfrm>
          <a:prstGeom prst="rect">
            <a:avLst/>
          </a:prstGeom>
          <a:noFill/>
        </p:spPr>
        <p:txBody>
          <a:bodyPr wrap="square" rtlCol="0">
            <a:spAutoFit/>
          </a:bodyPr>
          <a:lstStyle/>
          <a:p>
            <a:r>
              <a:rPr lang="en-US" sz="2400" dirty="0" smtClean="0"/>
              <a:t>The queen bee is the biggest bee in every hive.</a:t>
            </a:r>
          </a:p>
          <a:p>
            <a:r>
              <a:rPr lang="en-US" sz="2400" dirty="0" smtClean="0"/>
              <a:t>The queen bee is the only bee that can lay the eggs.</a:t>
            </a:r>
          </a:p>
          <a:p>
            <a:r>
              <a:rPr lang="en-US" sz="2400" dirty="0" smtClean="0"/>
              <a:t>She lays 50,00eggs a day. If 2 queen bees are in one colony they will fight till death.                   </a:t>
            </a:r>
          </a:p>
          <a:p>
            <a:r>
              <a:rPr lang="en-US" sz="2400" dirty="0" smtClean="0"/>
              <a:t>    </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Local Settings\Temporary Internet Files\Content.IE5\5G1MFB4E\MC900438018[1].png"/>
          <p:cNvPicPr>
            <a:picLocks noChangeAspect="1" noChangeArrowheads="1"/>
          </p:cNvPicPr>
          <p:nvPr/>
        </p:nvPicPr>
        <p:blipFill>
          <a:blip r:embed="rId2" cstate="print"/>
          <a:srcRect/>
          <a:stretch>
            <a:fillRect/>
          </a:stretch>
        </p:blipFill>
        <p:spPr bwMode="auto">
          <a:xfrm>
            <a:off x="0" y="685800"/>
            <a:ext cx="2743200" cy="2743200"/>
          </a:xfrm>
          <a:prstGeom prst="rect">
            <a:avLst/>
          </a:prstGeom>
          <a:noFill/>
        </p:spPr>
      </p:pic>
      <p:sp>
        <p:nvSpPr>
          <p:cNvPr id="6" name="Title 5"/>
          <p:cNvSpPr>
            <a:spLocks noGrp="1"/>
          </p:cNvSpPr>
          <p:nvPr>
            <p:ph type="title"/>
          </p:nvPr>
        </p:nvSpPr>
        <p:spPr>
          <a:xfrm>
            <a:off x="1792288" y="4800600"/>
            <a:ext cx="6665912" cy="566738"/>
          </a:xfrm>
        </p:spPr>
        <p:txBody>
          <a:bodyPr/>
          <a:lstStyle/>
          <a:p>
            <a:r>
              <a:rPr lang="en-US" dirty="0" smtClean="0"/>
              <a:t>bees</a:t>
            </a:r>
            <a:endParaRPr lang="en-US" dirty="0"/>
          </a:p>
        </p:txBody>
      </p:sp>
      <p:sp>
        <p:nvSpPr>
          <p:cNvPr id="7" name="Picture Placeholder 6"/>
          <p:cNvSpPr>
            <a:spLocks noGrp="1"/>
          </p:cNvSpPr>
          <p:nvPr>
            <p:ph type="pic" idx="1"/>
          </p:nvPr>
        </p:nvSpPr>
        <p:spPr>
          <a:xfrm>
            <a:off x="0" y="0"/>
            <a:ext cx="9448800" cy="4648200"/>
          </a:xfrm>
        </p:spPr>
      </p:sp>
      <p:sp>
        <p:nvSpPr>
          <p:cNvPr id="8" name="Text Placeholder 7"/>
          <p:cNvSpPr>
            <a:spLocks noGrp="1"/>
          </p:cNvSpPr>
          <p:nvPr>
            <p:ph type="body" sz="half" idx="2"/>
          </p:nvPr>
        </p:nvSpPr>
        <p:spPr>
          <a:xfrm>
            <a:off x="2667000" y="5367338"/>
            <a:ext cx="5486400" cy="1490662"/>
          </a:xfrm>
        </p:spPr>
        <p:txBody>
          <a:bodyPr/>
          <a:lstStyle/>
          <a:p>
            <a:r>
              <a:rPr lang="en-US" sz="2800" dirty="0" smtClean="0"/>
              <a:t>These are different pictures of bees</a:t>
            </a:r>
            <a:r>
              <a:rPr lang="en-US" dirty="0" smtClean="0"/>
              <a:t>!</a:t>
            </a:r>
            <a:endParaRPr lang="en-US" dirty="0"/>
          </a:p>
        </p:txBody>
      </p:sp>
      <p:pic>
        <p:nvPicPr>
          <p:cNvPr id="1027" name="Picture 3" descr="C:\Documents and Settings\Administrator\Local Settings\Temporary Internet Files\Content.IE5\XPGUOQSD\MP900316870[1].jpg"/>
          <p:cNvPicPr>
            <a:picLocks noChangeAspect="1" noChangeArrowheads="1"/>
          </p:cNvPicPr>
          <p:nvPr/>
        </p:nvPicPr>
        <p:blipFill>
          <a:blip r:embed="rId3" cstate="print"/>
          <a:srcRect/>
          <a:stretch>
            <a:fillRect/>
          </a:stretch>
        </p:blipFill>
        <p:spPr bwMode="auto">
          <a:xfrm>
            <a:off x="0" y="0"/>
            <a:ext cx="5029200" cy="2895600"/>
          </a:xfrm>
          <a:prstGeom prst="rect">
            <a:avLst/>
          </a:prstGeom>
          <a:noFill/>
        </p:spPr>
      </p:pic>
      <p:pic>
        <p:nvPicPr>
          <p:cNvPr id="2" name="Picture 2" descr="C:\Documents and Settings\Administrator\Local Settings\Temporary Internet Files\Content.IE5\5G1MFB4E\MC900438018[2].png"/>
          <p:cNvPicPr>
            <a:picLocks noChangeAspect="1" noChangeArrowheads="1"/>
          </p:cNvPicPr>
          <p:nvPr/>
        </p:nvPicPr>
        <p:blipFill>
          <a:blip r:embed="rId2" cstate="print"/>
          <a:srcRect/>
          <a:stretch>
            <a:fillRect/>
          </a:stretch>
        </p:blipFill>
        <p:spPr bwMode="auto">
          <a:xfrm>
            <a:off x="4572000" y="-609600"/>
            <a:ext cx="2743200" cy="2743200"/>
          </a:xfrm>
          <a:prstGeom prst="rect">
            <a:avLst/>
          </a:prstGeom>
          <a:noFill/>
        </p:spPr>
      </p:pic>
      <p:pic>
        <p:nvPicPr>
          <p:cNvPr id="3" name="Picture 3" descr="C:\Documents and Settings\Administrator\Local Settings\Temporary Internet Files\Content.IE5\5G1MFB4E\MC900438018[2].png"/>
          <p:cNvPicPr>
            <a:picLocks noChangeAspect="1" noChangeArrowheads="1"/>
          </p:cNvPicPr>
          <p:nvPr/>
        </p:nvPicPr>
        <p:blipFill>
          <a:blip r:embed="rId2" cstate="print"/>
          <a:srcRect/>
          <a:stretch>
            <a:fillRect/>
          </a:stretch>
        </p:blipFill>
        <p:spPr bwMode="auto">
          <a:xfrm>
            <a:off x="6705600" y="-609600"/>
            <a:ext cx="2743200" cy="2743200"/>
          </a:xfrm>
          <a:prstGeom prst="rect">
            <a:avLst/>
          </a:prstGeom>
          <a:noFill/>
        </p:spPr>
      </p:pic>
      <p:pic>
        <p:nvPicPr>
          <p:cNvPr id="1028" name="Picture 4" descr="C:\Documents and Settings\Administrator\Local Settings\Temporary Internet Files\Content.IE5\XPGUOQSD\MM900288857[1].gif"/>
          <p:cNvPicPr>
            <a:picLocks noChangeAspect="1" noChangeArrowheads="1" noCrop="1"/>
          </p:cNvPicPr>
          <p:nvPr/>
        </p:nvPicPr>
        <p:blipFill>
          <a:blip r:embed="rId4" cstate="print"/>
          <a:srcRect/>
          <a:stretch>
            <a:fillRect/>
          </a:stretch>
        </p:blipFill>
        <p:spPr bwMode="auto">
          <a:xfrm>
            <a:off x="7239000" y="1219200"/>
            <a:ext cx="1600200" cy="1828800"/>
          </a:xfrm>
          <a:prstGeom prst="rect">
            <a:avLst/>
          </a:prstGeom>
          <a:noFill/>
        </p:spPr>
      </p:pic>
      <p:pic>
        <p:nvPicPr>
          <p:cNvPr id="1029" name="Picture 5" descr="C:\Documents and Settings\Administrator\Local Settings\Temporary Internet Files\Content.IE5\XPGUOQSD\MM900288857[1].gif"/>
          <p:cNvPicPr>
            <a:picLocks noChangeAspect="1" noChangeArrowheads="1" noCrop="1"/>
          </p:cNvPicPr>
          <p:nvPr/>
        </p:nvPicPr>
        <p:blipFill>
          <a:blip r:embed="rId4" cstate="print"/>
          <a:srcRect/>
          <a:stretch>
            <a:fillRect/>
          </a:stretch>
        </p:blipFill>
        <p:spPr bwMode="auto">
          <a:xfrm>
            <a:off x="5334000" y="1295400"/>
            <a:ext cx="1676400" cy="1752600"/>
          </a:xfrm>
          <a:prstGeom prst="rect">
            <a:avLst/>
          </a:prstGeom>
          <a:noFill/>
        </p:spPr>
      </p:pic>
      <p:pic>
        <p:nvPicPr>
          <p:cNvPr id="1030" name="Picture 6" descr="C:\Documents and Settings\Administrator\Local Settings\Temporary Internet Files\Content.IE5\5G1MFB4E\MC900155739[1].wmf"/>
          <p:cNvPicPr>
            <a:picLocks noChangeAspect="1" noChangeArrowheads="1"/>
          </p:cNvPicPr>
          <p:nvPr/>
        </p:nvPicPr>
        <p:blipFill>
          <a:blip r:embed="rId5" cstate="print"/>
          <a:srcRect/>
          <a:stretch>
            <a:fillRect/>
          </a:stretch>
        </p:blipFill>
        <p:spPr bwMode="auto">
          <a:xfrm>
            <a:off x="0" y="2895600"/>
            <a:ext cx="1981200" cy="1816913"/>
          </a:xfrm>
          <a:prstGeom prst="rect">
            <a:avLst/>
          </a:prstGeom>
          <a:noFill/>
        </p:spPr>
      </p:pic>
      <p:pic>
        <p:nvPicPr>
          <p:cNvPr id="1031" name="Picture 7" descr="C:\Documents and Settings\Administrator\Local Settings\Temporary Internet Files\Content.IE5\M2H2JOI9\MP900437385[1].jpg"/>
          <p:cNvPicPr>
            <a:picLocks noChangeAspect="1" noChangeArrowheads="1"/>
          </p:cNvPicPr>
          <p:nvPr/>
        </p:nvPicPr>
        <p:blipFill>
          <a:blip r:embed="rId6" cstate="print"/>
          <a:srcRect/>
          <a:stretch>
            <a:fillRect/>
          </a:stretch>
        </p:blipFill>
        <p:spPr bwMode="auto">
          <a:xfrm flipH="1">
            <a:off x="4114799" y="2895600"/>
            <a:ext cx="1981200" cy="1752600"/>
          </a:xfrm>
          <a:prstGeom prst="rect">
            <a:avLst/>
          </a:prstGeom>
          <a:noFill/>
        </p:spPr>
      </p:pic>
      <p:pic>
        <p:nvPicPr>
          <p:cNvPr id="1032" name="Picture 8" descr="C:\Documents and Settings\Administrator\Local Settings\Temporary Internet Files\Content.IE5\ORJGWBCI\MP900227693[1].jpg"/>
          <p:cNvPicPr>
            <a:picLocks noChangeAspect="1" noChangeArrowheads="1"/>
          </p:cNvPicPr>
          <p:nvPr/>
        </p:nvPicPr>
        <p:blipFill>
          <a:blip r:embed="rId7" cstate="print"/>
          <a:srcRect/>
          <a:stretch>
            <a:fillRect/>
          </a:stretch>
        </p:blipFill>
        <p:spPr bwMode="auto">
          <a:xfrm>
            <a:off x="6096000" y="2971800"/>
            <a:ext cx="2133600" cy="1676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Did you know what’s the buzz about bees  </a:t>
            </a:r>
            <a:endParaRPr lang="en-US" dirty="0"/>
          </a:p>
        </p:txBody>
      </p:sp>
      <p:sp>
        <p:nvSpPr>
          <p:cNvPr id="4" name="Content Placeholder 3"/>
          <p:cNvSpPr>
            <a:spLocks noGrp="1"/>
          </p:cNvSpPr>
          <p:nvPr>
            <p:ph idx="1"/>
          </p:nvPr>
        </p:nvSpPr>
        <p:spPr/>
        <p:txBody>
          <a:bodyPr/>
          <a:lstStyle/>
          <a:p>
            <a:pPr>
              <a:buNone/>
            </a:pPr>
            <a:r>
              <a:rPr lang="en-US" dirty="0" smtClean="0"/>
              <a:t>The buzz about bees is called CCD colony collapse disorder.  CCD is when a bug gets in to the exoskeleton of the bee and they get an disease. CCD also kills the bees and then we start to lose the them. So that’s the buzz about bees.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Busy bees</a:t>
            </a:r>
            <a:endParaRPr lang="en-US" sz="2800" dirty="0"/>
          </a:p>
        </p:txBody>
      </p:sp>
      <p:sp>
        <p:nvSpPr>
          <p:cNvPr id="4" name="Text Placeholder 3"/>
          <p:cNvSpPr>
            <a:spLocks noGrp="1"/>
          </p:cNvSpPr>
          <p:nvPr>
            <p:ph type="body" sz="half" idx="2"/>
          </p:nvPr>
        </p:nvSpPr>
        <p:spPr>
          <a:xfrm>
            <a:off x="533400" y="1447800"/>
            <a:ext cx="3008313" cy="4691063"/>
          </a:xfrm>
        </p:spPr>
        <p:txBody>
          <a:bodyPr/>
          <a:lstStyle/>
          <a:p>
            <a:r>
              <a:rPr lang="en-US" sz="2000" dirty="0" smtClean="0"/>
              <a:t>This is a picture of  bees working in their hive.  These bees are working their magic and making honey</a:t>
            </a:r>
            <a:r>
              <a:rPr lang="en-US" dirty="0" smtClean="0"/>
              <a:t>!</a:t>
            </a:r>
          </a:p>
          <a:p>
            <a:r>
              <a:rPr lang="en-US" sz="2000" dirty="0" smtClean="0"/>
              <a:t>These bees go and make the honey all by them self and give it to us to eat!</a:t>
            </a:r>
            <a:endParaRPr lang="en-US" sz="2000" dirty="0"/>
          </a:p>
        </p:txBody>
      </p:sp>
      <p:pic>
        <p:nvPicPr>
          <p:cNvPr id="2050" name="Picture 2" descr="C:\Documents and Settings\Administrator\Local Settings\Temporary Internet Files\Content.IE5\5G1MFB4E\MP900316870[1].jpg"/>
          <p:cNvPicPr>
            <a:picLocks noGrp="1" noChangeAspect="1" noChangeArrowheads="1"/>
          </p:cNvPicPr>
          <p:nvPr>
            <p:ph idx="1"/>
          </p:nvPr>
        </p:nvPicPr>
        <p:blipFill>
          <a:blip r:embed="rId2" cstate="print"/>
          <a:srcRect/>
          <a:stretch>
            <a:fillRect/>
          </a:stretch>
        </p:blipFill>
        <p:spPr bwMode="auto">
          <a:xfrm>
            <a:off x="3505200" y="0"/>
            <a:ext cx="56388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3000"/>
            <a:ext cx="5486400" cy="414338"/>
          </a:xfrm>
        </p:spPr>
        <p:txBody>
          <a:bodyPr/>
          <a:lstStyle/>
          <a:p>
            <a:r>
              <a:rPr lang="en-US" dirty="0" smtClean="0"/>
              <a:t>I’m glad we have bees</a:t>
            </a:r>
            <a:endParaRPr lang="en-US" dirty="0"/>
          </a:p>
        </p:txBody>
      </p:sp>
      <p:sp>
        <p:nvSpPr>
          <p:cNvPr id="3" name="Picture Placeholder 2"/>
          <p:cNvSpPr>
            <a:spLocks noGrp="1"/>
          </p:cNvSpPr>
          <p:nvPr>
            <p:ph type="pic" idx="1"/>
          </p:nvPr>
        </p:nvSpPr>
        <p:spPr>
          <a:xfrm>
            <a:off x="1752600" y="914400"/>
            <a:ext cx="5486400" cy="4114800"/>
          </a:xfrm>
        </p:spPr>
      </p:sp>
      <p:sp>
        <p:nvSpPr>
          <p:cNvPr id="4" name="Text Placeholder 3"/>
          <p:cNvSpPr>
            <a:spLocks noGrp="1"/>
          </p:cNvSpPr>
          <p:nvPr>
            <p:ph type="body" sz="half" idx="2"/>
          </p:nvPr>
        </p:nvSpPr>
        <p:spPr>
          <a:xfrm>
            <a:off x="1066800" y="5486400"/>
            <a:ext cx="7391400" cy="1371600"/>
          </a:xfrm>
        </p:spPr>
        <p:txBody>
          <a:bodyPr>
            <a:normAutofit/>
          </a:bodyPr>
          <a:lstStyle/>
          <a:p>
            <a:r>
              <a:rPr lang="en-US" sz="2000" dirty="0" smtClean="0"/>
              <a:t>1. They pollinate fruit for us</a:t>
            </a:r>
          </a:p>
          <a:p>
            <a:r>
              <a:rPr lang="en-US" sz="2000" dirty="0" smtClean="0"/>
              <a:t>2.They make honey for us</a:t>
            </a:r>
          </a:p>
          <a:p>
            <a:r>
              <a:rPr lang="en-US" sz="2000" dirty="0" smtClean="0"/>
              <a:t>3.They pollinate flowers</a:t>
            </a:r>
            <a:endParaRPr lang="en-US" sz="2000" dirty="0"/>
          </a:p>
        </p:txBody>
      </p:sp>
      <p:pic>
        <p:nvPicPr>
          <p:cNvPr id="3074" name="Picture 2" descr="C:\Documents and Settings\Administrator\Local Settings\Temporary Internet Files\Content.IE5\5G1MFB4E\MC900438018[2].png"/>
          <p:cNvPicPr>
            <a:picLocks noChangeAspect="1" noChangeArrowheads="1"/>
          </p:cNvPicPr>
          <p:nvPr/>
        </p:nvPicPr>
        <p:blipFill>
          <a:blip r:embed="rId2" cstate="print"/>
          <a:srcRect/>
          <a:stretch>
            <a:fillRect/>
          </a:stretch>
        </p:blipFill>
        <p:spPr bwMode="auto">
          <a:xfrm>
            <a:off x="1905000" y="0"/>
            <a:ext cx="4800600" cy="5334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320</Words>
  <Application>Microsoft Office PowerPoint</Application>
  <PresentationFormat>On-screen Show (4:3)</PresentationFormat>
  <Paragraphs>46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The Bees are Back</vt:lpstr>
      <vt:lpstr>Why bees are alive…</vt:lpstr>
      <vt:lpstr>Bee diagram</vt:lpstr>
      <vt:lpstr>3 types of bees</vt:lpstr>
      <vt:lpstr>Queen Bee</vt:lpstr>
      <vt:lpstr>bees</vt:lpstr>
      <vt:lpstr> Did you know what’s the buzz about bees  </vt:lpstr>
      <vt:lpstr>Busy bees</vt:lpstr>
      <vt:lpstr>I’m glad we have bees</vt:lpstr>
      <vt:lpstr>What if we did not have bees</vt:lpstr>
      <vt:lpstr>Bee hive</vt:lpstr>
      <vt:lpstr>Drone bee</vt:lpstr>
      <vt:lpstr>Worker bee</vt:lpstr>
      <vt:lpstr>credits</vt:lpstr>
      <vt:lpstr>Slide 15</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bees are back</dc:title>
  <dc:creator>wcpss</dc:creator>
  <cp:lastModifiedBy>Wake County Public Schools</cp:lastModifiedBy>
  <cp:revision>24</cp:revision>
  <dcterms:created xsi:type="dcterms:W3CDTF">2011-11-02T16:22:54Z</dcterms:created>
  <dcterms:modified xsi:type="dcterms:W3CDTF">2011-11-21T19:53:01Z</dcterms:modified>
</cp:coreProperties>
</file>